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7" r:id="rId5"/>
    <p:sldId id="269" r:id="rId6"/>
    <p:sldId id="262" r:id="rId7"/>
    <p:sldId id="260" r:id="rId8"/>
    <p:sldId id="273" r:id="rId9"/>
    <p:sldId id="272" r:id="rId10"/>
    <p:sldId id="270" r:id="rId11"/>
    <p:sldId id="279" r:id="rId12"/>
    <p:sldId id="277" r:id="rId13"/>
    <p:sldId id="284" r:id="rId14"/>
    <p:sldId id="282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D09367-5C03-42FB-B8ED-93D73AA06539}" v="107" dt="2021-03-30T18:25:27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la King" userId="77a10d410c8ebf85" providerId="LiveId" clId="{A3D09367-5C03-42FB-B8ED-93D73AA06539}"/>
    <pc:docChg chg="custSel addSld delSld modSld sldOrd modMainMaster modShowInfo">
      <pc:chgData name="Sheila King" userId="77a10d410c8ebf85" providerId="LiveId" clId="{A3D09367-5C03-42FB-B8ED-93D73AA06539}" dt="2021-03-30T18:25:27.467" v="930"/>
      <pc:docMkLst>
        <pc:docMk/>
      </pc:docMkLst>
      <pc:sldChg chg="addSp delSp modSp mod ord modTransition delAnim modAnim">
        <pc:chgData name="Sheila King" userId="77a10d410c8ebf85" providerId="LiveId" clId="{A3D09367-5C03-42FB-B8ED-93D73AA06539}" dt="2021-03-30T18:25:27.467" v="930"/>
        <pc:sldMkLst>
          <pc:docMk/>
          <pc:sldMk cId="1217041185" sldId="256"/>
        </pc:sldMkLst>
        <pc:picChg chg="add del mod">
          <ac:chgData name="Sheila King" userId="77a10d410c8ebf85" providerId="LiveId" clId="{A3D09367-5C03-42FB-B8ED-93D73AA06539}" dt="2021-03-12T23:56:56.606" v="888" actId="21"/>
          <ac:picMkLst>
            <pc:docMk/>
            <pc:sldMk cId="1217041185" sldId="256"/>
            <ac:picMk id="4" creationId="{9BA89710-A205-4CFD-A3FE-704185D08F80}"/>
          </ac:picMkLst>
        </pc:picChg>
        <pc:picChg chg="mod">
          <ac:chgData name="Sheila King" userId="77a10d410c8ebf85" providerId="LiveId" clId="{A3D09367-5C03-42FB-B8ED-93D73AA06539}" dt="2021-03-13T00:01:09.306" v="897"/>
          <ac:picMkLst>
            <pc:docMk/>
            <pc:sldMk cId="1217041185" sldId="256"/>
            <ac:picMk id="5" creationId="{91537313-CFCA-4F53-B8B9-3743334D1122}"/>
          </ac:picMkLst>
        </pc:picChg>
        <pc:picChg chg="add mod">
          <ac:chgData name="Sheila King" userId="77a10d410c8ebf85" providerId="LiveId" clId="{A3D09367-5C03-42FB-B8ED-93D73AA06539}" dt="2021-03-13T00:02:11.345" v="902" actId="2085"/>
          <ac:picMkLst>
            <pc:docMk/>
            <pc:sldMk cId="1217041185" sldId="256"/>
            <ac:picMk id="6" creationId="{C79D57FB-4FCD-4833-9076-6C29F6680E0F}"/>
          </ac:picMkLst>
        </pc:picChg>
      </pc:sldChg>
      <pc:sldChg chg="addSp delSp modSp mod ord modTransition setBg delAnim modAnim setClrOvrMap">
        <pc:chgData name="Sheila King" userId="77a10d410c8ebf85" providerId="LiveId" clId="{A3D09367-5C03-42FB-B8ED-93D73AA06539}" dt="2021-03-30T18:25:27.467" v="930"/>
        <pc:sldMkLst>
          <pc:docMk/>
          <pc:sldMk cId="1725155126" sldId="257"/>
        </pc:sldMkLst>
        <pc:spChg chg="add del">
          <ac:chgData name="Sheila King" userId="77a10d410c8ebf85" providerId="LiveId" clId="{A3D09367-5C03-42FB-B8ED-93D73AA06539}" dt="2021-03-12T17:27:10.050" v="12" actId="21"/>
          <ac:spMkLst>
            <pc:docMk/>
            <pc:sldMk cId="1725155126" sldId="257"/>
            <ac:spMk id="3" creationId="{BAD0CEBB-5CEF-4478-9561-4818B112C811}"/>
          </ac:spMkLst>
        </pc:spChg>
        <pc:picChg chg="add del mod">
          <ac:chgData name="Sheila King" userId="77a10d410c8ebf85" providerId="LiveId" clId="{A3D09367-5C03-42FB-B8ED-93D73AA06539}" dt="2021-03-12T23:57:22.400" v="889" actId="21"/>
          <ac:picMkLst>
            <pc:docMk/>
            <pc:sldMk cId="1725155126" sldId="257"/>
            <ac:picMk id="2" creationId="{4EB34736-7483-4098-8BB4-391633356154}"/>
          </ac:picMkLst>
        </pc:picChg>
        <pc:picChg chg="add mod">
          <ac:chgData name="Sheila King" userId="77a10d410c8ebf85" providerId="LiveId" clId="{A3D09367-5C03-42FB-B8ED-93D73AA06539}" dt="2021-03-12T19:01:10.622" v="21" actId="14100"/>
          <ac:picMkLst>
            <pc:docMk/>
            <pc:sldMk cId="1725155126" sldId="257"/>
            <ac:picMk id="3" creationId="{9DF7B73A-2220-41B4-B822-C0601EE4862A}"/>
          </ac:picMkLst>
        </pc:picChg>
      </pc:sldChg>
      <pc:sldChg chg="addSp delSp modSp del mod ord modTransition setBg">
        <pc:chgData name="Sheila King" userId="77a10d410c8ebf85" providerId="LiveId" clId="{A3D09367-5C03-42FB-B8ED-93D73AA06539}" dt="2021-03-12T20:50:04.826" v="872" actId="2696"/>
        <pc:sldMkLst>
          <pc:docMk/>
          <pc:sldMk cId="3842129797" sldId="258"/>
        </pc:sldMkLst>
        <pc:spChg chg="add del">
          <ac:chgData name="Sheila King" userId="77a10d410c8ebf85" providerId="LiveId" clId="{A3D09367-5C03-42FB-B8ED-93D73AA06539}" dt="2021-03-12T17:26:34.895" v="4" actId="26606"/>
          <ac:spMkLst>
            <pc:docMk/>
            <pc:sldMk cId="3842129797" sldId="258"/>
            <ac:spMk id="7" creationId="{3B432D73-5C38-474F-AF96-A3228731BF36}"/>
          </ac:spMkLst>
        </pc:spChg>
        <pc:spChg chg="add mod">
          <ac:chgData name="Sheila King" userId="77a10d410c8ebf85" providerId="LiveId" clId="{A3D09367-5C03-42FB-B8ED-93D73AA06539}" dt="2021-03-12T17:27:03.336" v="11" actId="1076"/>
          <ac:spMkLst>
            <pc:docMk/>
            <pc:sldMk cId="3842129797" sldId="258"/>
            <ac:spMk id="21" creationId="{25264284-79EF-4708-9664-146684272AAA}"/>
          </ac:spMkLst>
        </pc:spChg>
        <pc:grpChg chg="add">
          <ac:chgData name="Sheila King" userId="77a10d410c8ebf85" providerId="LiveId" clId="{A3D09367-5C03-42FB-B8ED-93D73AA06539}" dt="2021-03-12T17:26:34.895" v="4" actId="26606"/>
          <ac:grpSpMkLst>
            <pc:docMk/>
            <pc:sldMk cId="3842129797" sldId="258"/>
            <ac:grpSpMk id="12" creationId="{63737881-458F-40AD-B72B-B57D267DC423}"/>
          </ac:grpSpMkLst>
        </pc:grpChg>
        <pc:picChg chg="add mod">
          <ac:chgData name="Sheila King" userId="77a10d410c8ebf85" providerId="LiveId" clId="{A3D09367-5C03-42FB-B8ED-93D73AA06539}" dt="2021-03-12T17:26:36.410" v="5" actId="1076"/>
          <ac:picMkLst>
            <pc:docMk/>
            <pc:sldMk cId="3842129797" sldId="258"/>
            <ac:picMk id="2" creationId="{B01376E9-E08B-44FA-9F90-3A725AEEE461}"/>
          </ac:picMkLst>
        </pc:picChg>
      </pc:sldChg>
      <pc:sldChg chg="addSp modSp del mod modTransition">
        <pc:chgData name="Sheila King" userId="77a10d410c8ebf85" providerId="LiveId" clId="{A3D09367-5C03-42FB-B8ED-93D73AA06539}" dt="2021-03-12T21:34:05.370" v="873" actId="47"/>
        <pc:sldMkLst>
          <pc:docMk/>
          <pc:sldMk cId="3062221529" sldId="259"/>
        </pc:sldMkLst>
        <pc:spChg chg="add mod">
          <ac:chgData name="Sheila King" userId="77a10d410c8ebf85" providerId="LiveId" clId="{A3D09367-5C03-42FB-B8ED-93D73AA06539}" dt="2021-03-12T19:29:17.456" v="289" actId="20577"/>
          <ac:spMkLst>
            <pc:docMk/>
            <pc:sldMk cId="3062221529" sldId="259"/>
            <ac:spMk id="2" creationId="{26193E34-BA3D-4FF1-8C9E-7F158452DA7A}"/>
          </ac:spMkLst>
        </pc:spChg>
      </pc:sldChg>
      <pc:sldChg chg="addSp modSp mod ord modTransition">
        <pc:chgData name="Sheila King" userId="77a10d410c8ebf85" providerId="LiveId" clId="{A3D09367-5C03-42FB-B8ED-93D73AA06539}" dt="2021-03-30T18:25:27.467" v="930"/>
        <pc:sldMkLst>
          <pc:docMk/>
          <pc:sldMk cId="2546289789" sldId="260"/>
        </pc:sldMkLst>
        <pc:picChg chg="add mod">
          <ac:chgData name="Sheila King" userId="77a10d410c8ebf85" providerId="LiveId" clId="{A3D09367-5C03-42FB-B8ED-93D73AA06539}" dt="2021-03-12T19:28:24.438" v="272" actId="14100"/>
          <ac:picMkLst>
            <pc:docMk/>
            <pc:sldMk cId="2546289789" sldId="260"/>
            <ac:picMk id="3" creationId="{43C12BEF-5AE6-4AEF-BD82-2228E04152CD}"/>
          </ac:picMkLst>
        </pc:picChg>
      </pc:sldChg>
      <pc:sldChg chg="addSp delSp modSp del mod modTransition">
        <pc:chgData name="Sheila King" userId="77a10d410c8ebf85" providerId="LiveId" clId="{A3D09367-5C03-42FB-B8ED-93D73AA06539}" dt="2021-03-12T21:34:05.370" v="873" actId="47"/>
        <pc:sldMkLst>
          <pc:docMk/>
          <pc:sldMk cId="782953347" sldId="261"/>
        </pc:sldMkLst>
        <pc:spChg chg="add mod">
          <ac:chgData name="Sheila King" userId="77a10d410c8ebf85" providerId="LiveId" clId="{A3D09367-5C03-42FB-B8ED-93D73AA06539}" dt="2021-03-12T19:53:48.111" v="521" actId="20577"/>
          <ac:spMkLst>
            <pc:docMk/>
            <pc:sldMk cId="782953347" sldId="261"/>
            <ac:spMk id="3" creationId="{66151EA2-E106-407D-9900-609645C81C34}"/>
          </ac:spMkLst>
        </pc:spChg>
        <pc:picChg chg="add del mod">
          <ac:chgData name="Sheila King" userId="77a10d410c8ebf85" providerId="LiveId" clId="{A3D09367-5C03-42FB-B8ED-93D73AA06539}" dt="2021-03-12T19:20:56.036" v="206" actId="21"/>
          <ac:picMkLst>
            <pc:docMk/>
            <pc:sldMk cId="782953347" sldId="261"/>
            <ac:picMk id="2" creationId="{A9EA311A-0564-414C-9D71-E66590C1568B}"/>
          </ac:picMkLst>
        </pc:picChg>
      </pc:sldChg>
      <pc:sldChg chg="addSp modSp mod ord modTransition">
        <pc:chgData name="Sheila King" userId="77a10d410c8ebf85" providerId="LiveId" clId="{A3D09367-5C03-42FB-B8ED-93D73AA06539}" dt="2021-03-30T18:25:27.467" v="930"/>
        <pc:sldMkLst>
          <pc:docMk/>
          <pc:sldMk cId="3463432206" sldId="262"/>
        </pc:sldMkLst>
        <pc:picChg chg="add mod">
          <ac:chgData name="Sheila King" userId="77a10d410c8ebf85" providerId="LiveId" clId="{A3D09367-5C03-42FB-B8ED-93D73AA06539}" dt="2021-03-12T19:22:09.518" v="210" actId="14100"/>
          <ac:picMkLst>
            <pc:docMk/>
            <pc:sldMk cId="3463432206" sldId="262"/>
            <ac:picMk id="3" creationId="{5AF49372-83CC-4F3E-9F27-8B87D5319A64}"/>
          </ac:picMkLst>
        </pc:picChg>
      </pc:sldChg>
      <pc:sldChg chg="addSp modSp del mod ord modTransition">
        <pc:chgData name="Sheila King" userId="77a10d410c8ebf85" providerId="LiveId" clId="{A3D09367-5C03-42FB-B8ED-93D73AA06539}" dt="2021-03-12T21:34:05.370" v="873" actId="47"/>
        <pc:sldMkLst>
          <pc:docMk/>
          <pc:sldMk cId="1905078123" sldId="263"/>
        </pc:sldMkLst>
        <pc:spChg chg="add mod">
          <ac:chgData name="Sheila King" userId="77a10d410c8ebf85" providerId="LiveId" clId="{A3D09367-5C03-42FB-B8ED-93D73AA06539}" dt="2021-03-12T20:00:58.919" v="606" actId="20577"/>
          <ac:spMkLst>
            <pc:docMk/>
            <pc:sldMk cId="1905078123" sldId="263"/>
            <ac:spMk id="2" creationId="{B99EE8B3-53A7-423D-9DF3-321E061FFFC5}"/>
          </ac:spMkLst>
        </pc:spChg>
      </pc:sldChg>
      <pc:sldChg chg="addSp modSp del mod modTransition">
        <pc:chgData name="Sheila King" userId="77a10d410c8ebf85" providerId="LiveId" clId="{A3D09367-5C03-42FB-B8ED-93D73AA06539}" dt="2021-03-12T21:34:05.370" v="873" actId="47"/>
        <pc:sldMkLst>
          <pc:docMk/>
          <pc:sldMk cId="1653045806" sldId="264"/>
        </pc:sldMkLst>
        <pc:spChg chg="add mod">
          <ac:chgData name="Sheila King" userId="77a10d410c8ebf85" providerId="LiveId" clId="{A3D09367-5C03-42FB-B8ED-93D73AA06539}" dt="2021-03-12T20:02:39.209" v="635" actId="20577"/>
          <ac:spMkLst>
            <pc:docMk/>
            <pc:sldMk cId="1653045806" sldId="264"/>
            <ac:spMk id="2" creationId="{835AFEEB-1DCE-4D98-8634-9A9F80414B8F}"/>
          </ac:spMkLst>
        </pc:spChg>
      </pc:sldChg>
      <pc:sldChg chg="addSp modSp mod ord modTransition">
        <pc:chgData name="Sheila King" userId="77a10d410c8ebf85" providerId="LiveId" clId="{A3D09367-5C03-42FB-B8ED-93D73AA06539}" dt="2021-03-30T18:25:27.467" v="930"/>
        <pc:sldMkLst>
          <pc:docMk/>
          <pc:sldMk cId="1088998780" sldId="265"/>
        </pc:sldMkLst>
        <pc:picChg chg="add mod">
          <ac:chgData name="Sheila King" userId="77a10d410c8ebf85" providerId="LiveId" clId="{A3D09367-5C03-42FB-B8ED-93D73AA06539}" dt="2021-03-12T19:06:52.408" v="97" actId="14100"/>
          <ac:picMkLst>
            <pc:docMk/>
            <pc:sldMk cId="1088998780" sldId="265"/>
            <ac:picMk id="3" creationId="{91022B47-0AB0-41B8-81CD-6700A592FFED}"/>
          </ac:picMkLst>
        </pc:picChg>
      </pc:sldChg>
      <pc:sldChg chg="addSp modSp del mod modTransition">
        <pc:chgData name="Sheila King" userId="77a10d410c8ebf85" providerId="LiveId" clId="{A3D09367-5C03-42FB-B8ED-93D73AA06539}" dt="2021-03-12T21:34:05.370" v="873" actId="47"/>
        <pc:sldMkLst>
          <pc:docMk/>
          <pc:sldMk cId="4008329984" sldId="266"/>
        </pc:sldMkLst>
        <pc:spChg chg="add mod">
          <ac:chgData name="Sheila King" userId="77a10d410c8ebf85" providerId="LiveId" clId="{A3D09367-5C03-42FB-B8ED-93D73AA06539}" dt="2021-03-12T20:01:09.665" v="616" actId="20577"/>
          <ac:spMkLst>
            <pc:docMk/>
            <pc:sldMk cId="4008329984" sldId="266"/>
            <ac:spMk id="2" creationId="{C315A5C2-3AB5-47A9-932A-1330A2066B48}"/>
          </ac:spMkLst>
        </pc:spChg>
      </pc:sldChg>
      <pc:sldChg chg="addSp modSp mod ord modTransition">
        <pc:chgData name="Sheila King" userId="77a10d410c8ebf85" providerId="LiveId" clId="{A3D09367-5C03-42FB-B8ED-93D73AA06539}" dt="2021-03-30T18:25:27.467" v="930"/>
        <pc:sldMkLst>
          <pc:docMk/>
          <pc:sldMk cId="2872065822" sldId="267"/>
        </pc:sldMkLst>
        <pc:picChg chg="add mod">
          <ac:chgData name="Sheila King" userId="77a10d410c8ebf85" providerId="LiveId" clId="{A3D09367-5C03-42FB-B8ED-93D73AA06539}" dt="2021-03-12T19:10:18.096" v="129" actId="14100"/>
          <ac:picMkLst>
            <pc:docMk/>
            <pc:sldMk cId="2872065822" sldId="267"/>
            <ac:picMk id="3" creationId="{0E20A996-45C4-45F3-8370-0E9DE1DE7EF5}"/>
          </ac:picMkLst>
        </pc:picChg>
      </pc:sldChg>
      <pc:sldChg chg="addSp delSp modSp del mod modTransition">
        <pc:chgData name="Sheila King" userId="77a10d410c8ebf85" providerId="LiveId" clId="{A3D09367-5C03-42FB-B8ED-93D73AA06539}" dt="2021-03-12T21:34:05.370" v="873" actId="47"/>
        <pc:sldMkLst>
          <pc:docMk/>
          <pc:sldMk cId="1374728900" sldId="268"/>
        </pc:sldMkLst>
        <pc:spChg chg="add mod">
          <ac:chgData name="Sheila King" userId="77a10d410c8ebf85" providerId="LiveId" clId="{A3D09367-5C03-42FB-B8ED-93D73AA06539}" dt="2021-03-12T20:01:45.969" v="630" actId="20577"/>
          <ac:spMkLst>
            <pc:docMk/>
            <pc:sldMk cId="1374728900" sldId="268"/>
            <ac:spMk id="4" creationId="{23DD78DE-352E-46BF-9476-AAC0A728FDD7}"/>
          </ac:spMkLst>
        </pc:spChg>
        <pc:picChg chg="add del">
          <ac:chgData name="Sheila King" userId="77a10d410c8ebf85" providerId="LiveId" clId="{A3D09367-5C03-42FB-B8ED-93D73AA06539}" dt="2021-03-12T19:18:39.870" v="172" actId="21"/>
          <ac:picMkLst>
            <pc:docMk/>
            <pc:sldMk cId="1374728900" sldId="268"/>
            <ac:picMk id="2" creationId="{F6006118-77DE-4CFD-B4C2-73E7832114CC}"/>
          </ac:picMkLst>
        </pc:picChg>
        <pc:picChg chg="add del mod">
          <ac:chgData name="Sheila King" userId="77a10d410c8ebf85" providerId="LiveId" clId="{A3D09367-5C03-42FB-B8ED-93D73AA06539}" dt="2021-03-12T19:18:52.216" v="176" actId="21"/>
          <ac:picMkLst>
            <pc:docMk/>
            <pc:sldMk cId="1374728900" sldId="268"/>
            <ac:picMk id="3" creationId="{12D7E989-D4CF-41A4-81FD-303944AE3731}"/>
          </ac:picMkLst>
        </pc:picChg>
      </pc:sldChg>
      <pc:sldChg chg="addSp modSp mod ord modTransition">
        <pc:chgData name="Sheila King" userId="77a10d410c8ebf85" providerId="LiveId" clId="{A3D09367-5C03-42FB-B8ED-93D73AA06539}" dt="2021-03-30T18:25:27.467" v="930"/>
        <pc:sldMkLst>
          <pc:docMk/>
          <pc:sldMk cId="4156947894" sldId="269"/>
        </pc:sldMkLst>
        <pc:picChg chg="add mod">
          <ac:chgData name="Sheila King" userId="77a10d410c8ebf85" providerId="LiveId" clId="{A3D09367-5C03-42FB-B8ED-93D73AA06539}" dt="2021-03-12T19:17:44.197" v="167" actId="14100"/>
          <ac:picMkLst>
            <pc:docMk/>
            <pc:sldMk cId="4156947894" sldId="269"/>
            <ac:picMk id="3" creationId="{E7B5216D-769B-40A8-ADF2-A103AAF6B4A2}"/>
          </ac:picMkLst>
        </pc:picChg>
      </pc:sldChg>
      <pc:sldChg chg="addSp modSp add mod ord modTransition">
        <pc:chgData name="Sheila King" userId="77a10d410c8ebf85" providerId="LiveId" clId="{A3D09367-5C03-42FB-B8ED-93D73AA06539}" dt="2021-03-30T18:25:27.467" v="930"/>
        <pc:sldMkLst>
          <pc:docMk/>
          <pc:sldMk cId="377604394" sldId="270"/>
        </pc:sldMkLst>
        <pc:picChg chg="add mod">
          <ac:chgData name="Sheila King" userId="77a10d410c8ebf85" providerId="LiveId" clId="{A3D09367-5C03-42FB-B8ED-93D73AA06539}" dt="2021-03-12T19:36:45.533" v="349" actId="14100"/>
          <ac:picMkLst>
            <pc:docMk/>
            <pc:sldMk cId="377604394" sldId="270"/>
            <ac:picMk id="3" creationId="{FB5239AF-8531-4BC4-B0FF-32D8CA006A83}"/>
          </ac:picMkLst>
        </pc:picChg>
      </pc:sldChg>
      <pc:sldChg chg="addSp delSp modSp add del mod ord modTransition">
        <pc:chgData name="Sheila King" userId="77a10d410c8ebf85" providerId="LiveId" clId="{A3D09367-5C03-42FB-B8ED-93D73AA06539}" dt="2021-03-12T21:34:05.370" v="873" actId="47"/>
        <pc:sldMkLst>
          <pc:docMk/>
          <pc:sldMk cId="3095593871" sldId="271"/>
        </pc:sldMkLst>
        <pc:spChg chg="add del mod">
          <ac:chgData name="Sheila King" userId="77a10d410c8ebf85" providerId="LiveId" clId="{A3D09367-5C03-42FB-B8ED-93D73AA06539}" dt="2021-03-12T19:38:42.526" v="361" actId="21"/>
          <ac:spMkLst>
            <pc:docMk/>
            <pc:sldMk cId="3095593871" sldId="271"/>
            <ac:spMk id="2" creationId="{E564432B-AB8D-48ED-9D64-24F2552A5F52}"/>
          </ac:spMkLst>
        </pc:spChg>
        <pc:spChg chg="add mod">
          <ac:chgData name="Sheila King" userId="77a10d410c8ebf85" providerId="LiveId" clId="{A3D09367-5C03-42FB-B8ED-93D73AA06539}" dt="2021-03-12T19:55:30.158" v="537" actId="1076"/>
          <ac:spMkLst>
            <pc:docMk/>
            <pc:sldMk cId="3095593871" sldId="271"/>
            <ac:spMk id="4" creationId="{37EED68C-E79F-4462-93B6-58E776239A7E}"/>
          </ac:spMkLst>
        </pc:spChg>
        <pc:picChg chg="add del">
          <ac:chgData name="Sheila King" userId="77a10d410c8ebf85" providerId="LiveId" clId="{A3D09367-5C03-42FB-B8ED-93D73AA06539}" dt="2021-03-12T19:41:07.739" v="372" actId="21"/>
          <ac:picMkLst>
            <pc:docMk/>
            <pc:sldMk cId="3095593871" sldId="271"/>
            <ac:picMk id="3" creationId="{C49CABAF-1C16-4283-97A7-3CE624013EF3}"/>
          </ac:picMkLst>
        </pc:picChg>
      </pc:sldChg>
      <pc:sldChg chg="addSp modSp add mod ord modTransition">
        <pc:chgData name="Sheila King" userId="77a10d410c8ebf85" providerId="LiveId" clId="{A3D09367-5C03-42FB-B8ED-93D73AA06539}" dt="2021-03-30T18:25:27.467" v="930"/>
        <pc:sldMkLst>
          <pc:docMk/>
          <pc:sldMk cId="1818393218" sldId="272"/>
        </pc:sldMkLst>
        <pc:picChg chg="add mod">
          <ac:chgData name="Sheila King" userId="77a10d410c8ebf85" providerId="LiveId" clId="{A3D09367-5C03-42FB-B8ED-93D73AA06539}" dt="2021-03-12T19:34:49.569" v="317" actId="14100"/>
          <ac:picMkLst>
            <pc:docMk/>
            <pc:sldMk cId="1818393218" sldId="272"/>
            <ac:picMk id="3" creationId="{62E21C47-E8CB-4BCE-9A27-4FF88C674651}"/>
          </ac:picMkLst>
        </pc:picChg>
      </pc:sldChg>
      <pc:sldChg chg="addSp modSp add mod ord modTransition">
        <pc:chgData name="Sheila King" userId="77a10d410c8ebf85" providerId="LiveId" clId="{A3D09367-5C03-42FB-B8ED-93D73AA06539}" dt="2021-03-30T18:25:27.467" v="930"/>
        <pc:sldMkLst>
          <pc:docMk/>
          <pc:sldMk cId="3635675740" sldId="273"/>
        </pc:sldMkLst>
        <pc:picChg chg="add mod">
          <ac:chgData name="Sheila King" userId="77a10d410c8ebf85" providerId="LiveId" clId="{A3D09367-5C03-42FB-B8ED-93D73AA06539}" dt="2021-03-12T19:30:23.498" v="294" actId="14100"/>
          <ac:picMkLst>
            <pc:docMk/>
            <pc:sldMk cId="3635675740" sldId="273"/>
            <ac:picMk id="3" creationId="{FA3B29E2-6A95-4D92-95E2-7A4225566CE6}"/>
          </ac:picMkLst>
        </pc:picChg>
      </pc:sldChg>
      <pc:sldChg chg="addSp modSp add del mod ord modTransition">
        <pc:chgData name="Sheila King" userId="77a10d410c8ebf85" providerId="LiveId" clId="{A3D09367-5C03-42FB-B8ED-93D73AA06539}" dt="2021-03-12T21:34:05.370" v="873" actId="47"/>
        <pc:sldMkLst>
          <pc:docMk/>
          <pc:sldMk cId="1801610622" sldId="274"/>
        </pc:sldMkLst>
        <pc:spChg chg="add mod">
          <ac:chgData name="Sheila King" userId="77a10d410c8ebf85" providerId="LiveId" clId="{A3D09367-5C03-42FB-B8ED-93D73AA06539}" dt="2021-03-12T19:33:46.156" v="314" actId="20577"/>
          <ac:spMkLst>
            <pc:docMk/>
            <pc:sldMk cId="1801610622" sldId="274"/>
            <ac:spMk id="2" creationId="{462D8B98-40D0-4405-BF96-4E348E50AA00}"/>
          </ac:spMkLst>
        </pc:spChg>
      </pc:sldChg>
      <pc:sldChg chg="modSp add del mod ord modTransition">
        <pc:chgData name="Sheila King" userId="77a10d410c8ebf85" providerId="LiveId" clId="{A3D09367-5C03-42FB-B8ED-93D73AA06539}" dt="2021-03-12T21:34:05.370" v="873" actId="47"/>
        <pc:sldMkLst>
          <pc:docMk/>
          <pc:sldMk cId="1921755948" sldId="275"/>
        </pc:sldMkLst>
        <pc:spChg chg="mod">
          <ac:chgData name="Sheila King" userId="77a10d410c8ebf85" providerId="LiveId" clId="{A3D09367-5C03-42FB-B8ED-93D73AA06539}" dt="2021-03-12T19:54:35.424" v="524" actId="1076"/>
          <ac:spMkLst>
            <pc:docMk/>
            <pc:sldMk cId="1921755948" sldId="275"/>
            <ac:spMk id="2" creationId="{462D8B98-40D0-4405-BF96-4E348E50AA00}"/>
          </ac:spMkLst>
        </pc:spChg>
      </pc:sldChg>
      <pc:sldChg chg="addSp delSp modSp add del mod modTransition">
        <pc:chgData name="Sheila King" userId="77a10d410c8ebf85" providerId="LiveId" clId="{A3D09367-5C03-42FB-B8ED-93D73AA06539}" dt="2021-03-12T21:34:05.370" v="873" actId="47"/>
        <pc:sldMkLst>
          <pc:docMk/>
          <pc:sldMk cId="3547041700" sldId="276"/>
        </pc:sldMkLst>
        <pc:spChg chg="add mod">
          <ac:chgData name="Sheila King" userId="77a10d410c8ebf85" providerId="LiveId" clId="{A3D09367-5C03-42FB-B8ED-93D73AA06539}" dt="2021-03-12T20:04:34.208" v="667" actId="20577"/>
          <ac:spMkLst>
            <pc:docMk/>
            <pc:sldMk cId="3547041700" sldId="276"/>
            <ac:spMk id="3" creationId="{5949A98C-02F2-4570-860E-E2F3DA93237D}"/>
          </ac:spMkLst>
        </pc:spChg>
        <pc:picChg chg="add del">
          <ac:chgData name="Sheila King" userId="77a10d410c8ebf85" providerId="LiveId" clId="{A3D09367-5C03-42FB-B8ED-93D73AA06539}" dt="2021-03-12T19:58:43.432" v="595"/>
          <ac:picMkLst>
            <pc:docMk/>
            <pc:sldMk cId="3547041700" sldId="276"/>
            <ac:picMk id="2" creationId="{4CAE1C37-AA63-44B2-A163-4BD90DE98C86}"/>
          </ac:picMkLst>
        </pc:picChg>
      </pc:sldChg>
      <pc:sldChg chg="addSp modSp add mod ord modTransition">
        <pc:chgData name="Sheila King" userId="77a10d410c8ebf85" providerId="LiveId" clId="{A3D09367-5C03-42FB-B8ED-93D73AA06539}" dt="2021-03-30T18:25:27.467" v="930"/>
        <pc:sldMkLst>
          <pc:docMk/>
          <pc:sldMk cId="3701200568" sldId="277"/>
        </pc:sldMkLst>
        <pc:picChg chg="add mod">
          <ac:chgData name="Sheila King" userId="77a10d410c8ebf85" providerId="LiveId" clId="{A3D09367-5C03-42FB-B8ED-93D73AA06539}" dt="2021-03-12T19:47:40.794" v="429" actId="14100"/>
          <ac:picMkLst>
            <pc:docMk/>
            <pc:sldMk cId="3701200568" sldId="277"/>
            <ac:picMk id="3" creationId="{1FF2821C-8431-4F43-8217-9FD1BCB3B503}"/>
          </ac:picMkLst>
        </pc:picChg>
      </pc:sldChg>
      <pc:sldChg chg="addSp modSp add del mod modTransition">
        <pc:chgData name="Sheila King" userId="77a10d410c8ebf85" providerId="LiveId" clId="{A3D09367-5C03-42FB-B8ED-93D73AA06539}" dt="2021-03-12T21:34:05.370" v="873" actId="47"/>
        <pc:sldMkLst>
          <pc:docMk/>
          <pc:sldMk cId="2750558976" sldId="278"/>
        </pc:sldMkLst>
        <pc:spChg chg="add mod">
          <ac:chgData name="Sheila King" userId="77a10d410c8ebf85" providerId="LiveId" clId="{A3D09367-5C03-42FB-B8ED-93D73AA06539}" dt="2021-03-12T19:58:04.596" v="589" actId="20577"/>
          <ac:spMkLst>
            <pc:docMk/>
            <pc:sldMk cId="2750558976" sldId="278"/>
            <ac:spMk id="2" creationId="{0C25B33C-3D79-4EB0-BC47-C9CC130D9FE5}"/>
          </ac:spMkLst>
        </pc:spChg>
      </pc:sldChg>
      <pc:sldChg chg="addSp modSp add mod ord modTransition">
        <pc:chgData name="Sheila King" userId="77a10d410c8ebf85" providerId="LiveId" clId="{A3D09367-5C03-42FB-B8ED-93D73AA06539}" dt="2021-03-30T18:25:27.467" v="930"/>
        <pc:sldMkLst>
          <pc:docMk/>
          <pc:sldMk cId="669949474" sldId="279"/>
        </pc:sldMkLst>
        <pc:picChg chg="add mod">
          <ac:chgData name="Sheila King" userId="77a10d410c8ebf85" providerId="LiveId" clId="{A3D09367-5C03-42FB-B8ED-93D73AA06539}" dt="2021-03-12T19:41:58.536" v="375" actId="14100"/>
          <ac:picMkLst>
            <pc:docMk/>
            <pc:sldMk cId="669949474" sldId="279"/>
            <ac:picMk id="3" creationId="{50714EE9-60F7-4E1C-AF42-8D223CA8BEC4}"/>
          </ac:picMkLst>
        </pc:picChg>
      </pc:sldChg>
      <pc:sldChg chg="addSp modSp add del mod modTransition">
        <pc:chgData name="Sheila King" userId="77a10d410c8ebf85" providerId="LiveId" clId="{A3D09367-5C03-42FB-B8ED-93D73AA06539}" dt="2021-03-12T21:34:05.370" v="873" actId="47"/>
        <pc:sldMkLst>
          <pc:docMk/>
          <pc:sldMk cId="1182391316" sldId="280"/>
        </pc:sldMkLst>
        <pc:spChg chg="add mod">
          <ac:chgData name="Sheila King" userId="77a10d410c8ebf85" providerId="LiveId" clId="{A3D09367-5C03-42FB-B8ED-93D73AA06539}" dt="2021-03-12T19:56:02.561" v="565" actId="1076"/>
          <ac:spMkLst>
            <pc:docMk/>
            <pc:sldMk cId="1182391316" sldId="280"/>
            <ac:spMk id="2" creationId="{4231D05A-9048-4B24-AD5C-A333CB7803AC}"/>
          </ac:spMkLst>
        </pc:spChg>
      </pc:sldChg>
      <pc:sldChg chg="addSp modSp add del mod modTransition">
        <pc:chgData name="Sheila King" userId="77a10d410c8ebf85" providerId="LiveId" clId="{A3D09367-5C03-42FB-B8ED-93D73AA06539}" dt="2021-03-12T21:34:05.370" v="873" actId="47"/>
        <pc:sldMkLst>
          <pc:docMk/>
          <pc:sldMk cId="1697306473" sldId="281"/>
        </pc:sldMkLst>
        <pc:spChg chg="add mod">
          <ac:chgData name="Sheila King" userId="77a10d410c8ebf85" providerId="LiveId" clId="{A3D09367-5C03-42FB-B8ED-93D73AA06539}" dt="2021-03-12T20:10:34.238" v="754" actId="20577"/>
          <ac:spMkLst>
            <pc:docMk/>
            <pc:sldMk cId="1697306473" sldId="281"/>
            <ac:spMk id="2" creationId="{F6C7B717-8764-4BF9-BD0B-44E25F5D9AEC}"/>
          </ac:spMkLst>
        </pc:spChg>
      </pc:sldChg>
      <pc:sldChg chg="addSp modSp add mod ord modTransition">
        <pc:chgData name="Sheila King" userId="77a10d410c8ebf85" providerId="LiveId" clId="{A3D09367-5C03-42FB-B8ED-93D73AA06539}" dt="2021-03-30T18:25:27.467" v="930"/>
        <pc:sldMkLst>
          <pc:docMk/>
          <pc:sldMk cId="2281468520" sldId="282"/>
        </pc:sldMkLst>
        <pc:picChg chg="add mod">
          <ac:chgData name="Sheila King" userId="77a10d410c8ebf85" providerId="LiveId" clId="{A3D09367-5C03-42FB-B8ED-93D73AA06539}" dt="2021-03-12T20:05:34.177" v="670" actId="14100"/>
          <ac:picMkLst>
            <pc:docMk/>
            <pc:sldMk cId="2281468520" sldId="282"/>
            <ac:picMk id="3" creationId="{05E9AC54-9A42-46EA-9E9F-F29DC760481F}"/>
          </ac:picMkLst>
        </pc:picChg>
      </pc:sldChg>
      <pc:sldChg chg="addSp modSp add del mod modTransition">
        <pc:chgData name="Sheila King" userId="77a10d410c8ebf85" providerId="LiveId" clId="{A3D09367-5C03-42FB-B8ED-93D73AA06539}" dt="2021-03-12T21:34:05.370" v="873" actId="47"/>
        <pc:sldMkLst>
          <pc:docMk/>
          <pc:sldMk cId="1424274025" sldId="283"/>
        </pc:sldMkLst>
        <pc:spChg chg="add mod">
          <ac:chgData name="Sheila King" userId="77a10d410c8ebf85" providerId="LiveId" clId="{A3D09367-5C03-42FB-B8ED-93D73AA06539}" dt="2021-03-12T20:08:39.480" v="725" actId="1076"/>
          <ac:spMkLst>
            <pc:docMk/>
            <pc:sldMk cId="1424274025" sldId="283"/>
            <ac:spMk id="2" creationId="{AE7B0087-242B-4A45-A501-2990B4552CE2}"/>
          </ac:spMkLst>
        </pc:spChg>
      </pc:sldChg>
      <pc:sldChg chg="addSp modSp add mod ord modTransition">
        <pc:chgData name="Sheila King" userId="77a10d410c8ebf85" providerId="LiveId" clId="{A3D09367-5C03-42FB-B8ED-93D73AA06539}" dt="2021-03-30T18:25:27.467" v="930"/>
        <pc:sldMkLst>
          <pc:docMk/>
          <pc:sldMk cId="3460067521" sldId="284"/>
        </pc:sldMkLst>
        <pc:picChg chg="add mod">
          <ac:chgData name="Sheila King" userId="77a10d410c8ebf85" providerId="LiveId" clId="{A3D09367-5C03-42FB-B8ED-93D73AA06539}" dt="2021-03-12T19:59:43.394" v="601" actId="14100"/>
          <ac:picMkLst>
            <pc:docMk/>
            <pc:sldMk cId="3460067521" sldId="284"/>
            <ac:picMk id="3" creationId="{C4D41B88-62D5-444A-AF58-C25BEE5D415A}"/>
          </ac:picMkLst>
        </pc:picChg>
      </pc:sldChg>
      <pc:sldChg chg="addSp modSp new mod ord modTransition">
        <pc:chgData name="Sheila King" userId="77a10d410c8ebf85" providerId="LiveId" clId="{A3D09367-5C03-42FB-B8ED-93D73AA06539}" dt="2021-03-30T18:25:27.467" v="930"/>
        <pc:sldMkLst>
          <pc:docMk/>
          <pc:sldMk cId="2392354050" sldId="285"/>
        </pc:sldMkLst>
        <pc:picChg chg="add mod">
          <ac:chgData name="Sheila King" userId="77a10d410c8ebf85" providerId="LiveId" clId="{A3D09367-5C03-42FB-B8ED-93D73AA06539}" dt="2021-03-12T20:09:37.345" v="729" actId="14100"/>
          <ac:picMkLst>
            <pc:docMk/>
            <pc:sldMk cId="2392354050" sldId="285"/>
            <ac:picMk id="3" creationId="{F8C330D0-68BE-41D1-8E3B-99C1D02C5CE7}"/>
          </ac:picMkLst>
        </pc:picChg>
      </pc:sldChg>
      <pc:sldMasterChg chg="modTransition modSldLayout">
        <pc:chgData name="Sheila King" userId="77a10d410c8ebf85" providerId="LiveId" clId="{A3D09367-5C03-42FB-B8ED-93D73AA06539}" dt="2021-03-30T18:25:27.467" v="930"/>
        <pc:sldMasterMkLst>
          <pc:docMk/>
          <pc:sldMasterMk cId="3604118178" sldId="2147483648"/>
        </pc:sldMasterMkLst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2861384658" sldId="2147483649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1465407609" sldId="2147483650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704480545" sldId="2147483651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2664648381" sldId="2147483652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404511007" sldId="2147483653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234731329" sldId="2147483654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104551112" sldId="2147483655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511005263" sldId="2147483656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2474909701" sldId="2147483657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3466468946" sldId="2147483658"/>
          </pc:sldLayoutMkLst>
        </pc:sldLayoutChg>
        <pc:sldLayoutChg chg="modTransition">
          <pc:chgData name="Sheila King" userId="77a10d410c8ebf85" providerId="LiveId" clId="{A3D09367-5C03-42FB-B8ED-93D73AA06539}" dt="2021-03-30T18:25:27.467" v="930"/>
          <pc:sldLayoutMkLst>
            <pc:docMk/>
            <pc:sldMasterMk cId="3604118178" sldId="2147483648"/>
            <pc:sldLayoutMk cId="2455710444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5CE5-B265-489C-81A8-52B56EF21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EDB80-337A-4F7F-ABD9-9CCA7BAF7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883F8-CD3D-471E-8263-82DFB253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E0612-0623-4B65-84DC-6E7BDCEC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546BC-3654-46AA-88D9-E7E575A6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8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8B9D-8BAF-407C-8DBC-B78C11B8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C60BD4-D324-4408-8C21-4F200F859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A5334-DA47-463D-962C-47F9C12D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2161B-A882-401A-8300-11A087FE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4BBEA-E837-47E6-B981-CB2D38F1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6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3B6DCC-A6E1-44CC-A641-0811929FA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C3B44-BCED-4537-B1AF-875FA8AB6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CFF9A-5A75-42C6-AE20-50520510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2A9F6-8767-4B95-A804-5EA0E9FA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0400-66C9-4274-91D5-3B50BDB6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64FC0-C643-4F9E-A995-ECEF86A9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D6642-34C5-4220-9DE6-A23CC1B78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E571-4395-4402-AE8C-4C4A8E3E8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447B5-D637-474A-A963-8B268A3E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99BF-7C92-464A-9C42-210926BD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7DD73-59C9-4E0F-8517-A4B61B6F1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7CE7D-A80B-45F2-9D00-5029E80E2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7E611-F4B7-4D32-8C1D-CD338A1FA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CC46E-70B4-485C-997A-A3238851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009D-CE41-4B53-B7F6-2235981E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8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A4CD-A176-4DB5-B20F-9575B787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12E4D-BEF6-4958-A87A-6A9C1E5D8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F4950-E402-4FDF-B0B6-047B3AA89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409FC-28AA-43D9-A771-27AE35AE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FD75A-67E6-412A-9E5A-65C5BE93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7656D-534F-4F0F-B309-9905493F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4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DF9F-E307-4C24-A359-55DF4C21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4EBCC-5B3E-4D34-9D51-046B1A352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E020C-D006-4841-AEDE-F0739406F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BA5C-6650-4178-BD74-2494C6276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A0B3C-4EC8-494F-BE34-D20BF6926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A7D2B8-3761-4AFE-881D-E03804681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60ABF-4E9F-4ACE-909B-847744F4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645D62-DD16-40D8-BA24-619D718F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D503F-AEA4-4ACA-904E-1F3D3158E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6B7EC-7724-4F7A-BC9C-2673775B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757C4B-37F5-4147-A102-B4ABF38A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EEC96-B56D-4CC3-9C3C-558C0F1B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C6ACF-C388-4328-BE2D-F8F0FFAE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BD5D1B-EBBE-42ED-8F2A-652A2749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53653-82C4-41ED-BC07-E97EEAA68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7BCFA-94B4-485C-8E2F-6E5A27EF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40BE-BEB4-46BF-B33A-05CD6E8C4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AAD41-357C-4B09-B642-A033F3CA5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97281-77DA-455B-BD73-BF41404B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30CD7-DFBB-44E9-BEEE-98EDE7B8D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BD591-8482-4CD8-9C40-1EEC38FD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0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E4DD2-C62C-414B-8374-10C8A31B9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7C88A-8722-4FF2-812F-CD7079BEF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F4164-C857-4A67-A9D2-3E7217163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68B82-B2FB-4EBB-AB4A-6C8E2071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839CE-2643-4A40-9AD5-5DBB3BD0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5FD8E-0118-463C-8549-08D21BD7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0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DC9E0-7344-43A7-82A7-C46CB1970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B65A9-AF59-47E9-BEB1-0AAA58B5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41C64-BA4B-4DC8-84E4-01C1638FE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32AD-CAD6-41F0-B19B-714DE3BF176F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3784-00CE-445E-BE90-0472B91FB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9AAE6-2B12-42E1-9A6A-C078D588F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2BEDF-DBF2-4571-98E9-E37877FA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1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37313-CFCA-4F53-B8B9-3743334D11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20213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09B76D-954F-418B-A526-2C2B11A97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1"/>
            <a:ext cx="9144000" cy="1463676"/>
          </a:xfrm>
        </p:spPr>
        <p:txBody>
          <a:bodyPr>
            <a:normAutofit fontScale="90000"/>
          </a:bodyPr>
          <a:lstStyle/>
          <a:p>
            <a:r>
              <a:rPr lang="en-US" sz="11500" dirty="0">
                <a:solidFill>
                  <a:srgbClr val="FFFFFF"/>
                </a:solidFill>
              </a:rPr>
              <a:t>Good Friday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B8332-91B9-4CA2-8135-27AEBD5F4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Lakeside Community Presbyterian Church</a:t>
            </a:r>
          </a:p>
          <a:p>
            <a:r>
              <a:rPr lang="en-US" dirty="0">
                <a:solidFill>
                  <a:srgbClr val="FFFFFF"/>
                </a:solidFill>
              </a:rPr>
              <a:t>Thank you for joining us</a:t>
            </a:r>
          </a:p>
        </p:txBody>
      </p:sp>
      <p:pic>
        <p:nvPicPr>
          <p:cNvPr id="6" name="20 - Graduale_ Ecce Quam Bonum">
            <a:hlinkClick r:id="" action="ppaction://media"/>
            <a:extLst>
              <a:ext uri="{FF2B5EF4-FFF2-40B4-BE49-F238E27FC236}">
                <a16:creationId xmlns:a16="http://schemas.microsoft.com/office/drawing/2014/main" id="{C79D57FB-4FCD-4833-9076-6C29F6680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320737" y="6344067"/>
            <a:ext cx="487363" cy="260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7041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5239AF-8531-4BC4-B0FF-32D8CA006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14EE9-60F7-4E1C-AF42-8D223CA8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4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F2821C-8431-4F43-8217-9FD1BCB3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0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41B88-62D5-444A-AF58-C25BEE5D4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6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9AC54-9A42-46EA-9E9F-F29DC7604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0"/>
            <a:ext cx="12125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6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330D0-68BE-41D1-8E3B-99C1D02C5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5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7B73A-2220-41B4-B822-C0601EE48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6" r="-1" b="16783"/>
          <a:stretch/>
        </p:blipFill>
        <p:spPr>
          <a:xfrm>
            <a:off x="1" y="0"/>
            <a:ext cx="12192000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55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22B47-0AB0-41B8-81CD-6700A592F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9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0A996-45C4-45F3-8370-0E9DE1DE7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6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5216D-769B-40A8-ADF2-A103AAF6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4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49372-83CC-4F3E-9F27-8B87D531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3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12BEF-5AE6-4AEF-BD82-2228E0415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8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3B29E2-6A95-4D92-95E2-7A422556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7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21C47-E8CB-4BCE-9A27-4FF88C674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9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0">
        <p:circle/>
      </p:transition>
    </mc:Choice>
    <mc:Fallback>
      <p:transition spd="slow" advClick="0" advTm="60000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12</Words>
  <Application>Microsoft Office PowerPoint</Application>
  <PresentationFormat>Widescreen</PresentationFormat>
  <Paragraphs>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Good Friday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Friday</dc:title>
  <dc:creator>Sheila King</dc:creator>
  <cp:lastModifiedBy>Sheila King</cp:lastModifiedBy>
  <cp:revision>1</cp:revision>
  <dcterms:created xsi:type="dcterms:W3CDTF">2021-03-12T16:12:23Z</dcterms:created>
  <dcterms:modified xsi:type="dcterms:W3CDTF">2021-03-30T18:25:28Z</dcterms:modified>
</cp:coreProperties>
</file>